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58" r:id="rId5"/>
    <p:sldId id="259" r:id="rId6"/>
    <p:sldId id="260" r:id="rId7"/>
    <p:sldId id="274" r:id="rId8"/>
    <p:sldId id="269" r:id="rId9"/>
    <p:sldId id="266" r:id="rId10"/>
    <p:sldId id="267" r:id="rId11"/>
    <p:sldId id="273" r:id="rId12"/>
    <p:sldId id="272" r:id="rId13"/>
    <p:sldId id="261" r:id="rId14"/>
    <p:sldId id="263" r:id="rId15"/>
    <p:sldId id="262" r:id="rId16"/>
    <p:sldId id="275" r:id="rId17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E2E7-B6C1-491E-82D2-BBD286B357E1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73-66B0-40B1-98C7-6046A2D1A040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20F-F78C-43E9-A887-EF8D3B3E85A0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BC99-52F2-40E1-9503-922590A79FB5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9A237-7959-4E8B-A2A4-4EA6439B8F0A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222-316B-4849-8343-A2958FF99446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3972-8457-44E2-AE2F-821002CE2676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041B2-CEE3-4064-B55E-AD3EA90367DB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18F2-C503-43AF-A926-2FE1310E54F8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E701-66FE-4E81-9F61-D865F7D173B8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2BE22-EB77-487D-BF6F-1BF1497B8EB6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5A13C-8641-41BE-98F0-767FE22E6FF0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384297"/>
            <a:ext cx="519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990923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815</Words>
  <Application>Microsoft Office PowerPoint</Application>
  <PresentationFormat>Широкоэкранный</PresentationFormat>
  <Paragraphs>169</Paragraphs>
  <Slides>16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Обучение нейронной сети</vt:lpstr>
      <vt:lpstr>Результаты</vt:lpstr>
      <vt:lpstr>Результаты</vt:lpstr>
      <vt:lpstr>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112</cp:revision>
  <cp:lastPrinted>2023-06-05T08:59:27Z</cp:lastPrinted>
  <dcterms:created xsi:type="dcterms:W3CDTF">2023-05-31T07:00:52Z</dcterms:created>
  <dcterms:modified xsi:type="dcterms:W3CDTF">2023-06-05T09:02:36Z</dcterms:modified>
</cp:coreProperties>
</file>